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1430000" cy="5994400"/>
  <p:notesSz cx="6858000" cy="9144000"/>
  <p:embeddedFontLst>
    <p:embeddedFont>
      <p:font typeface="Canva Sans Bold" charset="1" panose="020B0803030501040103"/>
      <p:regular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CFC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204092" y="-1401874"/>
            <a:ext cx="11406453" cy="4605355"/>
          </a:xfrm>
          <a:custGeom>
            <a:avLst/>
            <a:gdLst/>
            <a:ahLst/>
            <a:cxnLst/>
            <a:rect r="r" b="b" t="t" l="l"/>
            <a:pathLst>
              <a:path h="4605355" w="11406453">
                <a:moveTo>
                  <a:pt x="0" y="0"/>
                </a:moveTo>
                <a:lnTo>
                  <a:pt x="11406453" y="0"/>
                </a:lnTo>
                <a:lnTo>
                  <a:pt x="11406453" y="4605356"/>
                </a:lnTo>
                <a:lnTo>
                  <a:pt x="0" y="46053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5400000">
            <a:off x="4331923" y="-1401874"/>
            <a:ext cx="11406453" cy="4605355"/>
          </a:xfrm>
          <a:custGeom>
            <a:avLst/>
            <a:gdLst/>
            <a:ahLst/>
            <a:cxnLst/>
            <a:rect r="r" b="b" t="t" l="l"/>
            <a:pathLst>
              <a:path h="4605355" w="11406453">
                <a:moveTo>
                  <a:pt x="0" y="0"/>
                </a:moveTo>
                <a:lnTo>
                  <a:pt x="11406453" y="0"/>
                </a:lnTo>
                <a:lnTo>
                  <a:pt x="11406453" y="4605356"/>
                </a:lnTo>
                <a:lnTo>
                  <a:pt x="0" y="46053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00075" y="510533"/>
            <a:ext cx="10170840" cy="17538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90"/>
              </a:lnSpc>
            </a:pPr>
            <a:r>
              <a:rPr lang="en-US" sz="6500" spc="-494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Findet hier eure Ersti-Gruppe!</a:t>
            </a:r>
          </a:p>
          <a:p>
            <a:pPr algn="l">
              <a:lnSpc>
                <a:spcPts val="6890"/>
              </a:lnSpc>
            </a:pPr>
            <a:r>
              <a:rPr lang="en-US" sz="6500" spc="-494" b="true">
                <a:solidFill>
                  <a:srgbClr val="06A93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WiSe 26/27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676805" y="3482871"/>
            <a:ext cx="2383635" cy="466245"/>
            <a:chOff x="0" y="0"/>
            <a:chExt cx="3178180" cy="621661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6270"/>
              <a:ext cx="932746" cy="604049"/>
            </a:xfrm>
            <a:custGeom>
              <a:avLst/>
              <a:gdLst/>
              <a:ahLst/>
              <a:cxnLst/>
              <a:rect r="r" b="b" t="t" l="l"/>
              <a:pathLst>
                <a:path h="604049" w="932746">
                  <a:moveTo>
                    <a:pt x="0" y="0"/>
                  </a:moveTo>
                  <a:lnTo>
                    <a:pt x="932746" y="0"/>
                  </a:lnTo>
                  <a:lnTo>
                    <a:pt x="932746" y="604049"/>
                  </a:lnTo>
                  <a:lnTo>
                    <a:pt x="0" y="6040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-2879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096128" y="0"/>
              <a:ext cx="957807" cy="616588"/>
            </a:xfrm>
            <a:custGeom>
              <a:avLst/>
              <a:gdLst/>
              <a:ahLst/>
              <a:cxnLst/>
              <a:rect r="r" b="b" t="t" l="l"/>
              <a:pathLst>
                <a:path h="616588" w="957807">
                  <a:moveTo>
                    <a:pt x="0" y="0"/>
                  </a:moveTo>
                  <a:lnTo>
                    <a:pt x="957807" y="0"/>
                  </a:lnTo>
                  <a:lnTo>
                    <a:pt x="957807" y="616588"/>
                  </a:lnTo>
                  <a:lnTo>
                    <a:pt x="0" y="6165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2220373" y="6270"/>
              <a:ext cx="957807" cy="615391"/>
            </a:xfrm>
            <a:custGeom>
              <a:avLst/>
              <a:gdLst/>
              <a:ahLst/>
              <a:cxnLst/>
              <a:rect r="r" b="b" t="t" l="l"/>
              <a:pathLst>
                <a:path h="615391" w="957807">
                  <a:moveTo>
                    <a:pt x="0" y="0"/>
                  </a:moveTo>
                  <a:lnTo>
                    <a:pt x="957807" y="0"/>
                  </a:lnTo>
                  <a:lnTo>
                    <a:pt x="957807" y="615391"/>
                  </a:lnTo>
                  <a:lnTo>
                    <a:pt x="0" y="6153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9" id="9"/>
          <p:cNvSpPr/>
          <p:nvPr/>
        </p:nvSpPr>
        <p:spPr>
          <a:xfrm flipH="false" flipV="false" rot="0">
            <a:off x="7150722" y="1700998"/>
            <a:ext cx="3327083" cy="3327083"/>
          </a:xfrm>
          <a:custGeom>
            <a:avLst/>
            <a:gdLst/>
            <a:ahLst/>
            <a:cxnLst/>
            <a:rect r="r" b="b" t="t" l="l"/>
            <a:pathLst>
              <a:path h="3327083" w="3327083">
                <a:moveTo>
                  <a:pt x="0" y="0"/>
                </a:moveTo>
                <a:lnTo>
                  <a:pt x="3327082" y="0"/>
                </a:lnTo>
                <a:lnTo>
                  <a:pt x="3327082" y="3327083"/>
                </a:lnTo>
                <a:lnTo>
                  <a:pt x="0" y="332708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  <a:ln w="152400" cap="rnd">
            <a:solidFill>
              <a:srgbClr val="D9FDD3"/>
            </a:solidFill>
            <a:prstDash val="solid"/>
            <a:round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8524227" y="3075093"/>
            <a:ext cx="580072" cy="578893"/>
          </a:xfrm>
          <a:custGeom>
            <a:avLst/>
            <a:gdLst/>
            <a:ahLst/>
            <a:cxnLst/>
            <a:rect r="r" b="b" t="t" l="l"/>
            <a:pathLst>
              <a:path h="578893" w="580072">
                <a:moveTo>
                  <a:pt x="0" y="0"/>
                </a:moveTo>
                <a:lnTo>
                  <a:pt x="580072" y="0"/>
                </a:lnTo>
                <a:lnTo>
                  <a:pt x="580072" y="578893"/>
                </a:lnTo>
                <a:lnTo>
                  <a:pt x="0" y="57889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600075" y="2672151"/>
            <a:ext cx="5395609" cy="6659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86"/>
              </a:lnSpc>
            </a:pPr>
            <a:r>
              <a:rPr lang="en-US" sz="2295" spc="-103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Für alle Unis und Hochschulen in Deutschland, Österreich und der Schweiz 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00075" y="4734703"/>
            <a:ext cx="6392294" cy="6659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86"/>
              </a:lnSpc>
            </a:pPr>
            <a:r>
              <a:rPr lang="en-US" b="true" sz="2295" spc="-103">
                <a:solidFill>
                  <a:srgbClr val="06A93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inklusive Studiengangsgruppen, Studi-Rabatten und Antworten auf Fragen zum Studienstart!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DAHOyE0hZMg</dc:identifier>
  <dcterms:modified xsi:type="dcterms:W3CDTF">2011-08-01T06:04:30Z</dcterms:modified>
  <cp:revision>1</cp:revision>
  <dc:title>Ersti - Gruppen WiSe 26/27</dc:title>
</cp:coreProperties>
</file>